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147483396" r:id="rId2"/>
    <p:sldId id="82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5"/>
  </p:normalViewPr>
  <p:slideViewPr>
    <p:cSldViewPr snapToGrid="0">
      <p:cViewPr varScale="1">
        <p:scale>
          <a:sx n="120" d="100"/>
          <a:sy n="120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74667-047A-2640-A128-7FB8070C287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0D9E-835A-4444-AC73-2D16EFFCD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93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06331D-EFA3-0C49-86FC-9D59F4A6C2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" panose="020B0503020201020303" pitchFamily="34" charset="0"/>
                <a:ea typeface="+mn-ea"/>
                <a:cs typeface="+mn-cs"/>
              </a:rPr>
              <a:pPr marL="0" marR="0" lvl="0" indent="0" algn="r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82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06331D-EFA3-0C49-86FC-9D59F4A6C2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" panose="020B0503020201020303" pitchFamily="34" charset="0"/>
                <a:ea typeface="+mn-ea"/>
                <a:cs typeface="+mn-cs"/>
              </a:rPr>
              <a:pPr marL="0" marR="0" lvl="0" indent="0" algn="r" defTabSz="926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6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AE77518-5FA0-4944-B48B-3B844A6193E2}"/>
              </a:ext>
            </a:extLst>
          </p:cNvPr>
          <p:cNvSpPr txBox="1"/>
          <p:nvPr userDrawn="1"/>
        </p:nvSpPr>
        <p:spPr>
          <a:xfrm>
            <a:off x="571500" y="6432526"/>
            <a:ext cx="53721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58F2A90-2C6F-4F31-A4C7-F5BDCA4A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4869789"/>
            <a:ext cx="72771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spc="0" baseline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C83E7DA-28D5-454A-A1ED-E89721D3DB0A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71500" y="5248892"/>
            <a:ext cx="72771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spc="0" baseline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9500EA18-5957-4FDC-9E56-879A0FF79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790701"/>
            <a:ext cx="7277100" cy="14859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sz="5400" spc="-1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747274-5817-4CB6-819F-BD17E78F789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71500" y="3431817"/>
            <a:ext cx="727709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 spc="0" baseline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15CD4A2-9315-2E5C-43C6-4AFBA033A2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9410" y="6170081"/>
            <a:ext cx="1292568" cy="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373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C7D94ED-0F39-4B30-8B40-B8D535783A5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044A8-C875-45AE-B255-FBB705C192D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7777"/>
          </a:xfrm>
        </p:spPr>
        <p:txBody>
          <a:bodyPr>
            <a:sp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228600" indent="0">
              <a:buNone/>
              <a:defRPr/>
            </a:lvl3pPr>
            <a:lvl4pPr marL="406400" indent="0">
              <a:buNone/>
              <a:defRPr/>
            </a:lvl4pPr>
            <a:lvl5pPr marL="571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D91A235-16B2-4D2E-8529-1372DD15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DD90E4-A6B8-4174-BC58-1FA12995F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 marL="174625" indent="-174625">
              <a:defRPr sz="1400"/>
            </a:lvl2pPr>
            <a:lvl3pPr marL="346075" indent="-171450"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E0C343C-8C0C-4732-83DA-DFD21B256E7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332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9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195570-1534-4F74-B303-B06313C227F6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C8EDC28-B88F-4E97-807E-4667BBE90DF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48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228600" indent="0">
              <a:buNone/>
              <a:defRPr/>
            </a:lvl3pPr>
            <a:lvl4pPr marL="406400" indent="0">
              <a:buNone/>
              <a:defRPr/>
            </a:lvl4pPr>
            <a:lvl5pPr marL="571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90E622C-BD58-4FCC-9ED8-29DC053F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1BF3AD7-6CEB-4160-941F-78B24FA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FontTx/>
              <a:buNone/>
              <a:defRPr sz="1600"/>
            </a:lvl1pPr>
            <a:lvl2pPr marL="0" indent="0">
              <a:buFontTx/>
              <a:buNone/>
              <a:defRPr sz="1400"/>
            </a:lvl2pPr>
            <a:lvl3pPr marL="228600" indent="0">
              <a:buFontTx/>
              <a:buNone/>
              <a:defRPr sz="1200"/>
            </a:lvl3pPr>
            <a:lvl4pPr marL="406400" indent="0">
              <a:buFontTx/>
              <a:buNone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433A8E6-7DF8-48D1-A89B-FB2F4E218011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68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DAB2D8-1539-4822-9614-2E04B2120F55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11488C6-0956-41A8-8DD9-9AE162DD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D3BCA6-6F35-4C86-AF32-232206627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905000"/>
            <a:ext cx="5372100" cy="430530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905EBCB-C5FA-4C42-8B11-D631C831C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563" y="1905000"/>
            <a:ext cx="5372100" cy="430530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512763" indent="-169863"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  <a:lvl5pPr marL="746125" indent="-174625">
              <a:defRPr lang="en-US" sz="600" b="0" i="0" kern="1200" spc="0" baseline="0" dirty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1D6121-211E-4CAD-BA67-42395632DC13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445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, Title &amp;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C254480-49EA-44F8-91E6-0FCF9F498DC6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4F0C851-2273-49FA-AF49-08B0CAFE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CA8F0-3D92-4809-B446-0BC0D0F17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663" y="1905000"/>
            <a:ext cx="5372100" cy="30777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latin typeface="+mj-lt"/>
                <a:cs typeface="CiscoSansTT" panose="020B0503020201020303" pitchFamily="34" charset="0"/>
              </a:defRPr>
            </a:lvl1pPr>
          </a:lstStyle>
          <a:p>
            <a:pPr lvl="0"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7084EDD-5E93-4468-948A-D28E3D72CCC7}"/>
              </a:ext>
            </a:extLst>
          </p:cNvPr>
          <p:cNvSpPr>
            <a:spLocks noGrp="1"/>
          </p:cNvSpPr>
          <p:nvPr>
            <p:ph type="body" idx="57"/>
          </p:nvPr>
        </p:nvSpPr>
        <p:spPr>
          <a:xfrm>
            <a:off x="6249563" y="1905000"/>
            <a:ext cx="5372100" cy="30777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dirty="0">
                <a:latin typeface="+mj-lt"/>
                <a:cs typeface="CiscoSansTT" panose="020B0503020201020303" pitchFamily="34" charset="0"/>
              </a:defRPr>
            </a:lvl1pPr>
          </a:lstStyle>
          <a:p>
            <a:pPr lvl="0"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40ADBA-F001-4B01-B016-F6984F54EB7A}"/>
              </a:ext>
            </a:extLst>
          </p:cNvPr>
          <p:cNvSpPr>
            <a:spLocks noGrp="1"/>
          </p:cNvSpPr>
          <p:nvPr>
            <p:ph sz="half" idx="58"/>
          </p:nvPr>
        </p:nvSpPr>
        <p:spPr>
          <a:xfrm>
            <a:off x="571500" y="2369053"/>
            <a:ext cx="5372100" cy="3841249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9422B5-639D-4958-A2E4-5B4C7C197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563" y="2369052"/>
            <a:ext cx="5372100" cy="3841249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 marL="746125" indent="-174625">
              <a:defRPr lang="en-US" sz="600" b="0" i="0" kern="1200" spc="0" baseline="0" dirty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34F1084-385D-4593-9441-3A722DE02CA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80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80">
          <p15:clr>
            <a:srgbClr val="5ACBF0"/>
          </p15:clr>
        </p15:guide>
        <p15:guide id="2" orient="horz" pos="177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CEFB623-3BE4-41A5-AD7A-7D81E50E12F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49FE0DD-919A-4FBA-9396-72A8731B3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5334000"/>
            <a:ext cx="5372099" cy="8763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025BC8E-7C66-4284-8C4E-1DA8051914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0" y="5334000"/>
            <a:ext cx="5372099" cy="8763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77F9684A-159D-4F13-A622-473F357C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249C1D3-7DA4-412B-BE36-7A8C84D6D27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1500" y="1905000"/>
            <a:ext cx="5372100" cy="3271156"/>
          </a:xfr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2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7DDCD054-0FA0-4B5A-AFD9-6A4B3D1EA53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8400" y="1905000"/>
            <a:ext cx="5372100" cy="3271156"/>
          </a:xfr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2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24254F2-3DDB-497C-BB4C-257F5F4C72C4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45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4">
          <p15:clr>
            <a:srgbClr val="FBAE40"/>
          </p15:clr>
        </p15:guide>
        <p15:guide id="2" orient="horz" pos="304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C1C862-6F14-47C3-885D-12D6E1A99AA2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4B9F66-A208-4556-8CC5-3834D90EC9B0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294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EF7496-FB76-482F-B4DC-5B78B30B1B0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73476B1-5604-4136-9D0F-58F8AF89B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5FF10B2-8F15-498C-B412-BA9029101FC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905000"/>
            <a:ext cx="12192000" cy="43053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algn="ctr"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2F90AE-FE0B-4B51-8976-ACBECB7F897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260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54F9D6-4889-4D51-9ADF-D453DFF1E8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7E8BB-EA2F-C8D6-3C7E-56D824B03038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1070FD9-17D8-BE1C-FCE8-56D3B74BD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7128B33-BA9A-7E1B-CA3E-1A096CDFA44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432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734A84-A20E-4265-848D-432FAF49C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36BEA-8B84-4433-AC6E-DE816054A44B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75693B8-B116-4721-8DC5-83BD3F039DA2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DBB944D-7E83-4E4B-A6FC-7ABAE00AE4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7C2FE1F-73E1-4254-A5D5-B33CC3E487EF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356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E6003-571D-4817-A40A-6421214126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56D67-C67F-41CF-BA17-0B2BFD535E25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EBEC14B-8CF8-4461-A874-5771189A00D2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8D6262-CE72-4AA0-A088-CB1091B8C8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CAFE03-72FA-4855-A9E2-9FFB2C275C88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32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&amp; Half Title Slide Ligh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283A61-AD01-4A97-AE38-5AFEA6A6D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4869789"/>
            <a:ext cx="53721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spc="0" baseline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67138-21CA-4A02-9320-0FBAA2A1C958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71500" y="5248892"/>
            <a:ext cx="53721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spc="0" baseline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404DB079-56B9-4942-85BE-AF3DA16F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790701"/>
            <a:ext cx="5372100" cy="14859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sz="5400" spc="-133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684A56-8124-4BB9-8CA6-D228DD4BA23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71500" y="3431817"/>
            <a:ext cx="537209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 spc="0" baseline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E77518-5FA0-4944-B48B-3B844A6193E2}"/>
              </a:ext>
            </a:extLst>
          </p:cNvPr>
          <p:cNvSpPr txBox="1"/>
          <p:nvPr userDrawn="1"/>
        </p:nvSpPr>
        <p:spPr>
          <a:xfrm>
            <a:off x="571500" y="6432526"/>
            <a:ext cx="53721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A75F9-B823-4C33-BC6A-70650FACD3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  <a:noFill/>
        </p:spPr>
        <p:txBody>
          <a:bodyPr anchor="ctr" anchorCtr="0"/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87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F81008-3517-4602-906D-87DE9748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0703F-CBA9-4296-B386-BA35019F8F44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C556FB1-871D-4D6C-B961-1FA9EDBE5450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D50B648-C55A-4CFC-8268-9940F5681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539151-22C3-4C50-88CB-2FA03E6965EF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687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F81008-3517-4602-906D-87DE9748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0703F-CBA9-4296-B386-BA35019F8F44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EE8F-1900-4C5E-A4C1-BB6BE90235E1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4D2B32-B22B-C51C-CB0A-8792A32814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75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F81008-3517-4602-906D-87DE9748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0703F-CBA9-4296-B386-BA35019F8F44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15F6872-B5FB-336B-B952-C2245573F7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34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F48862-22C1-482F-B821-3D8CC682DAB1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B2B760D-BB09-4F35-9D29-A0AE4C43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73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365DA7-119E-46B2-8D0F-80032AD1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514350" indent="-171450">
              <a:buFont typeface="Arial" panose="020B0604020202020204" pitchFamily="34" charset="0"/>
              <a:buChar char="•"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3A1605-48E9-4280-86D4-A601363B829D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41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C8124-BA09-4AFB-BB26-FEFD291E1A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A044ABA-5BA7-4A13-B44D-C1A973BD6CB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553200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chart or graphic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FAD3FE4-7455-4C18-A1E6-0272732E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73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72D9D0-3EB8-4CDC-AC23-05F3826B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 marL="514350" indent="-171450">
              <a:buFont typeface="Arial" panose="020B0604020202020204" pitchFamily="34" charset="0"/>
              <a:buChar char="•"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18AC6EB-F7E9-4F31-9FC7-DDCAF9B321C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87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wo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F2E81-694A-4A5A-BEDE-DF13285D820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48A9796-D009-4A3C-A955-24D4992476C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553200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chart or graphic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F1B1A07B-09D9-4473-9F1D-9FD2EA8D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73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6CC3591-CF0F-41F7-95C0-DE890558FE7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714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6684825-6E95-40D9-BC21-DC3CC081DF0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1882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BF2AFA1-4D20-48BD-A31D-54409514A9A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9" y="1905000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B039615-EC4E-49C7-8849-CC29E4619C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3188208" y="1905000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EDAD6E0-998F-4580-85DA-649141AA93CE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552">
          <p15:clr>
            <a:srgbClr val="A4A3A4"/>
          </p15:clr>
        </p15:guide>
        <p15:guide id="3" pos="4128">
          <p15:clr>
            <a:srgbClr val="A4A3A4"/>
          </p15:clr>
        </p15:guide>
        <p15:guide id="4" orient="horz" pos="1752">
          <p15:clr>
            <a:srgbClr val="A4A3A4"/>
          </p15:clr>
        </p15:guide>
        <p15:guide id="5" orient="horz" pos="1848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EA74C3-1DD6-406B-A026-0AB031E9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66C109E-A15A-42C8-8FD9-B18790F8E31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55DD344-73B4-4AAE-A8BB-D78B1467E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6711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2F466110-A6AD-4F09-AE96-ED8C7046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F4D0C9C-FF23-4183-B7FE-047E784EBED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73DCB3-D464-477A-AFB7-E5DB4782393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9" y="1905000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44437B2-C84A-4290-87CF-3C294D683EB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3188208" y="1905000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8DA6B36-39BB-42AB-AF39-110AD191659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714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A389211-1044-4D2E-8FC0-EFC9D6A333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1882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6840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2">
          <p15:clr>
            <a:srgbClr val="A4A3A4"/>
          </p15:clr>
        </p15:guide>
        <p15:guide id="2" pos="4152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13D29C-0961-4A3D-8A56-1E1B5BC7445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2E2E7A4-B51D-4260-B7D9-B06CC9D2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8EFDF0-8CD9-4F41-BD31-1CF3FE563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C4FA5AB-5C2C-4552-841B-29C0D1BBAACC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525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C8124-BA09-4AFB-BB26-FEFD291E1A7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82BCFB0-2C06-4262-9388-B4438F4E96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68778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chart or graphic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FAA7DAA-23C8-42C0-9776-EFCD7C85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F27693-9827-4C6E-8637-A0DC1363F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F5D6FB0-E667-4689-8A2C-1685A65193BC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60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4E9B4B-7E89-769D-C42B-B4A5702185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27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wo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C8124-BA09-4AFB-BB26-FEFD291E1A7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75B90E8-1F8F-44AA-A7C0-383245B1019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68778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chart or graphic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3830A3E-3098-48F6-AD39-07C81A83B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834714-EEE7-480D-855C-3EB6BA0D4815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553199" y="1910149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63B856B-02E5-48E2-A401-D340E55E1930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171232" y="1910149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7F9A93F-BC34-4C4D-8A0B-E818470BA3D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5531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A6F1719-09C6-435A-8D34-1A85D7C9D2B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1699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0CD90D5E-4A03-45A4-8105-645A9E3B927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117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60A532-8EEA-467C-8E7E-39CF1DB485A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6D3B650-5EC2-4F87-A7DF-85C75476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2B851E8-83DA-4005-AE6D-5C9AC97DE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7E5EB7-CCD5-4453-83DD-05B72FDDF94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28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128">
          <p15:clr>
            <a:srgbClr val="A4A3A4"/>
          </p15:clr>
        </p15:guide>
        <p15:guide id="4" pos="3552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60A532-8EEA-467C-8E7E-39CF1DB485A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4C626F-9DC5-4A35-B26B-5ACA13A9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A717A76-8B24-4D31-A222-A266FEF5E03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553199" y="1910149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A1DFBF3-9E5B-44ED-8BA3-3040BFBFC9B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171232" y="1910149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E5EBBE2-AAE8-4086-B0ED-18A408EE855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5531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09B40CB-C5B8-472C-8EE3-3024C940150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1699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DEEC3AF-114E-4F55-A2EA-ACEF55725CF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63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128">
          <p15:clr>
            <a:srgbClr val="A4A3A4"/>
          </p15:clr>
        </p15:guide>
        <p15:guide id="4" pos="3552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1D46A44-801A-40B4-8117-1D09F7B03348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91CCAD2A-7EEF-4BA9-BD53-9807B629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3AEF9FF-4E54-448F-A308-9E9BF056D481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71500" y="2787408"/>
            <a:ext cx="3465576" cy="342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4350" indent="-1714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96107BA-00D9-4F22-82C9-AECBBA14D3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1500" y="1907558"/>
            <a:ext cx="3465576" cy="7290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96A99E2A-F1A5-4A80-8796-C89A7E4AB86C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4381499" y="2787408"/>
            <a:ext cx="3467099" cy="342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5F5CA7A-336F-4464-96D8-521EEDC25EBB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4381500" y="1907558"/>
            <a:ext cx="3467099" cy="7290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B37B9489-DD43-4CD9-A08C-2833B85DC43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53400" y="2787408"/>
            <a:ext cx="3467100" cy="342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46075" indent="-1714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12763" indent="-169863">
              <a:defRPr lang="en-US" sz="1000" b="0" i="0" kern="0" spc="0" baseline="0" dirty="0" smtClean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0C15255-4833-4227-94FE-3E5AAE4A68D0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8153400" y="1904999"/>
            <a:ext cx="3467100" cy="7290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27B54BCE-86B8-4BAD-8D6D-0ACB37CBF1D4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48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72">
          <p15:clr>
            <a:srgbClr val="A4A3A4"/>
          </p15:clr>
        </p15:guide>
        <p15:guide id="3" orient="horz" pos="1776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42E7DBE-A450-4BC3-A3EC-3A1EE7839F65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63BDAE0-92FF-49AE-931E-A631BB5A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C68EA2C-01CD-4913-8251-6B01FEF81A68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77124" y="4041159"/>
            <a:ext cx="3465576" cy="2169141"/>
          </a:xfrm>
        </p:spPr>
        <p:txBody>
          <a:bodyPr/>
          <a:lstStyle>
            <a:lvl3pPr marL="346075" indent="-1714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C7E4FB2-F0E0-4D73-9C34-F9F901FCF329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4381499" y="4041159"/>
            <a:ext cx="3467099" cy="2169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B337419-B01C-4DAE-AF28-451EA8516592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53400" y="4038600"/>
            <a:ext cx="3467100" cy="2169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C743198-FA66-41CF-B9F1-C50E154B1F3E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577124" y="3429000"/>
            <a:ext cx="3465576" cy="5577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3FC789-28B5-4F7F-AF6E-91B3175D57F4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4381500" y="3429000"/>
            <a:ext cx="3467099" cy="5577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0B2A796-2366-4782-A2C5-429EF34FBBD0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8153400" y="3426441"/>
            <a:ext cx="3467100" cy="5577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text styles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A93F6BB6-2D67-4535-807A-65C38CC838D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448">
          <p15:clr>
            <a:srgbClr val="A4A3A4"/>
          </p15:clr>
        </p15:guide>
        <p15:guide id="10" orient="horz" pos="2544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D3B3576-E092-44AC-9525-9DA3161E6EE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F2C48EC-CB53-4EF6-AFD4-E54B92A4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85E8E35-88F0-45EF-9ABE-012F234405C3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77124" y="4041159"/>
            <a:ext cx="2514600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342900" indent="0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E303FBF-EF1A-497A-BA9B-79A2228D2B45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429001" y="4041159"/>
            <a:ext cx="2510730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6730014-2B59-4CCB-B8B8-FA430D5B697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244532" y="4041159"/>
            <a:ext cx="2518468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F4F33A4B-A858-43E1-BAD6-F73ED28E700D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9088316" y="4041159"/>
            <a:ext cx="2518468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335350-E1A0-4771-8F16-16E60057931E}"/>
              </a:ext>
            </a:extLst>
          </p:cNvPr>
          <p:cNvSpPr>
            <a:spLocks noGrp="1"/>
          </p:cNvSpPr>
          <p:nvPr>
            <p:ph type="body" sz="half" idx="77" hasCustomPrompt="1"/>
          </p:nvPr>
        </p:nvSpPr>
        <p:spPr>
          <a:xfrm>
            <a:off x="577124" y="3429000"/>
            <a:ext cx="25146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Edit text styles</a:t>
            </a:r>
          </a:p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7B63A1C-E6D0-4104-84EB-F0D50D178CA3}"/>
              </a:ext>
            </a:extLst>
          </p:cNvPr>
          <p:cNvSpPr>
            <a:spLocks noGrp="1"/>
          </p:cNvSpPr>
          <p:nvPr>
            <p:ph type="body" sz="half" idx="78" hasCustomPrompt="1"/>
          </p:nvPr>
        </p:nvSpPr>
        <p:spPr>
          <a:xfrm>
            <a:off x="3429001" y="3429000"/>
            <a:ext cx="2514599" cy="556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57C89B0-D8F1-4FCB-A24D-1A8E07C5418F}"/>
              </a:ext>
            </a:extLst>
          </p:cNvPr>
          <p:cNvSpPr>
            <a:spLocks noGrp="1"/>
          </p:cNvSpPr>
          <p:nvPr>
            <p:ph type="body" sz="half" idx="79" hasCustomPrompt="1"/>
          </p:nvPr>
        </p:nvSpPr>
        <p:spPr>
          <a:xfrm>
            <a:off x="6244532" y="3426441"/>
            <a:ext cx="2511833" cy="556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21BAB40-4E72-46BF-997D-5BB0DBDC1613}"/>
              </a:ext>
            </a:extLst>
          </p:cNvPr>
          <p:cNvSpPr>
            <a:spLocks noGrp="1"/>
          </p:cNvSpPr>
          <p:nvPr>
            <p:ph type="body" sz="half" idx="80" hasCustomPrompt="1"/>
          </p:nvPr>
        </p:nvSpPr>
        <p:spPr>
          <a:xfrm>
            <a:off x="9088316" y="3426441"/>
            <a:ext cx="2511833" cy="556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Edit text styles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E6BF6303-E098-4CBE-9F90-71CF62910FE4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295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720B04C-74BB-4534-957E-D616BF3968A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29000" y="0"/>
            <a:ext cx="8762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04549E-8863-48CB-9C70-D7E0A597A2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971800"/>
            <a:ext cx="2552700" cy="3238500"/>
          </a:xfrm>
        </p:spPr>
        <p:txBody>
          <a:bodyPr/>
          <a:lstStyle>
            <a:lvl3pPr marL="346075" indent="-1714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00EC806-95B3-4F5D-8400-B2513AD64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2552700" cy="205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4046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72">
          <p15:clr>
            <a:srgbClr val="A4A3A4"/>
          </p15:clr>
        </p15:guide>
        <p15:guide id="3" orient="horz" pos="1680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36A642-95C4-40BE-AE95-D81502EF3AE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7B433CD-E1C3-42E7-8B3E-2E01EFCCDC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76700" y="609600"/>
            <a:ext cx="7543800" cy="56007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EB24B0E-9622-403A-BCEE-A0D7E04FC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609600"/>
            <a:ext cx="2857500" cy="205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8365BD2-90FE-4291-A6CC-C58001902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971800"/>
            <a:ext cx="2857500" cy="323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6E0A61B-2283-4421-B1B2-A3E8BA249AA3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120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C6A9986F-B1CF-4537-A99D-F203F262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2552699" cy="205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597256-B391-43B7-A92A-44B4BF1F293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29000" y="0"/>
            <a:ext cx="8762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4D7394-C5FC-48AD-A6DB-0B08F60F0A90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9" y="4891977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C76F11-0663-4D22-8C9E-F85918B0036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71499" y="5486401"/>
            <a:ext cx="2552700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A30697F-3389-4B32-B679-13F9A55061A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71498" y="3631820"/>
            <a:ext cx="2552701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9FD68CA-DB6D-475E-84BB-456A95CE97C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71498" y="3037396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7461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4AF2FD9C-4E4D-4518-9A5E-3AB58054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609600"/>
            <a:ext cx="5372099" cy="1295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F75DF98B-0BD6-44D2-9C84-C2BD899A987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</a:t>
            </a:r>
            <a:br>
              <a:rPr lang="en-US"/>
            </a:br>
            <a:r>
              <a:rPr lang="en-US"/>
              <a:t>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0C73A2-940E-4C21-8E8F-840D2634A4D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8" y="4891977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2B3544-4B1B-4543-BA5E-21D098C817A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71498" y="5486401"/>
            <a:ext cx="2552700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75E415D-B2EA-421C-ADC2-A8924A539CAC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71498" y="3631820"/>
            <a:ext cx="2552701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9D1A14-0830-429F-8026-3D152A3B0687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71498" y="3037396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3498AB-CBCD-4004-9BC2-A6D3E3CAB03B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390900" y="4891977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3320639-A213-46C7-A485-44B3FF9A83A8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390900" y="5486401"/>
            <a:ext cx="2552700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A1401D3-7FC9-4F7E-84F0-8C1CD810B9F8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3390899" y="3631820"/>
            <a:ext cx="2552701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3BC94CE-276E-4EEC-B62F-47B1C83D3AE3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390899" y="3037396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3308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28">
          <p15:clr>
            <a:srgbClr val="A4A3A4"/>
          </p15:clr>
        </p15:guide>
        <p15:guide id="4" pos="3552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iv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E6D9EB8-CE1C-4E47-A0CE-E70016F1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3721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13C59-7880-41D1-9DE5-B53FA71B4F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400" y="609600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BD0D78-FA9C-47FE-A8C5-A942C1A9A1E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080810" y="609600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D1B0561-72B3-4A7C-9434-B0EDE523688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080810" y="1037804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FB88D30E-5998-42C2-BFDA-6C6AA1F33F7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8400" y="1647194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6D18BF23-F279-48A8-8AFF-AC70F73F0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080810" y="1647193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445664B-F9E1-4D1D-9F6E-DA27AF43C21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080810" y="2075397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1F0F46D-89DF-46CA-934B-C124727D937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48400" y="2684788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8BB0DD2A-742F-4019-B2A6-6AC6CF3BEEA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080810" y="2684787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4D48E93A-11A3-45A0-961F-26062021432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080810" y="3112991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365D378F-8BFE-41E2-A048-4F1E113B408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248400" y="3722381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4681FE84-1510-4206-91AF-B290EF3C0E1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080810" y="3722381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58EB90C9-03A7-449D-A8F3-B379B319950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080810" y="4150585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E3E332E3-41A2-4350-A7FE-20CB379706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48400" y="4759974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948A5A7B-49E0-4CF2-8080-E002145F2FF6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80810" y="4759974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B8F46644-76D3-4C51-9163-739A1F5F765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080810" y="5188178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1C11A-12D9-461B-A255-03DBC65A944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</p:spTree>
    <p:extLst>
      <p:ext uri="{BB962C8B-B14F-4D97-AF65-F5344CB8AC3E}">
        <p14:creationId xmlns:p14="http://schemas.microsoft.com/office/powerpoint/2010/main" val="14608178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7117EB1-347D-42E5-8273-C02EF79929C2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71498" y="3276600"/>
            <a:ext cx="3505201" cy="29337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E1DC698-4F08-40A9-8E7D-20E5FF561A2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71498" y="2057400"/>
            <a:ext cx="3505201" cy="1066800"/>
          </a:xfrm>
        </p:spPr>
        <p:txBody>
          <a:bodyPr wrap="square" anchor="b" anchorCtr="0">
            <a:noAutofit/>
          </a:bodyPr>
          <a:lstStyle>
            <a:lvl1pPr>
              <a:defRPr lang="en-US" sz="2000" dirty="0" smtClean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0567A-A5F3-4C61-8B3C-08121E05DDC7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D3E41E21-7547-4B83-8F53-91A26F07F5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3505201" cy="1295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02945E2-E7CC-4544-80E4-3714C3081C0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1500" y="609600"/>
            <a:ext cx="3467100" cy="56007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photo here or click or tap </a:t>
            </a:r>
            <a:br>
              <a:rPr lang="en-US"/>
            </a:br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0F7EFBB-8C6D-4763-8719-9C5F87BB8C5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53400" y="609600"/>
            <a:ext cx="3467100" cy="56007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photo here or click or tap </a:t>
            </a:r>
            <a:br>
              <a:rPr lang="en-US"/>
            </a:br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3E9B1-D723-46C6-9F55-6044D24D80FF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0917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EE0FED-0F8F-1D4B-BDC6-134B0FE8D3AF}"/>
              </a:ext>
            </a:extLst>
          </p:cNvPr>
          <p:cNvSpPr/>
          <p:nvPr userDrawn="1"/>
        </p:nvSpPr>
        <p:spPr>
          <a:xfrm>
            <a:off x="3428999" y="0"/>
            <a:ext cx="8763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6A3BED4-42B7-4726-B1ED-D14C9C6B7F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25527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056EB0E-2AFA-4C64-BD08-B739607319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2552701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C3E4A-2E11-4351-BA5D-70B8098483EE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22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488">
          <p15:clr>
            <a:srgbClr val="A4A3A4"/>
          </p15:clr>
        </p15:guide>
        <p15:guide id="3" orient="horz" pos="158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97389CA-AA00-4146-B54D-B32C999B76FE}"/>
              </a:ext>
            </a:extLst>
          </p:cNvPr>
          <p:cNvSpPr/>
          <p:nvPr userDrawn="1"/>
        </p:nvSpPr>
        <p:spPr>
          <a:xfrm>
            <a:off x="4991100" y="0"/>
            <a:ext cx="72009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D21BE40-59C3-488A-8024-44C9A9BE37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38100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FA7C3AD-A7B5-4D92-B213-CEB1A8F0C0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3810001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09E57CD-75EC-472F-8761-231D4E597738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329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F55B17-88C3-D348-889E-49139B7173C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27654F-94C8-4D7F-B5DB-56566EDDA21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47244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823D440-F4F9-42A3-AB15-F6CB370C5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4724400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F401F65-2758-4BBE-9169-CC4B13AA2C3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222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Data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652CDCF-A770-46B4-8121-F76B79BBD16B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8ACD1F1-CDD5-4200-BE9F-805F8AB31AAC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7848600" y="1905380"/>
            <a:ext cx="3771900" cy="1242697"/>
          </a:xfrm>
        </p:spPr>
        <p:txBody>
          <a:bodyPr/>
          <a:lstStyle>
            <a:lvl1pPr>
              <a:spcAft>
                <a:spcPts val="300"/>
              </a:spcAft>
              <a:defRPr sz="2400">
                <a:latin typeface="+mj-lt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B7AC193-6A86-49AC-BA75-0971D58881C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848600" y="1172402"/>
            <a:ext cx="3771900" cy="553998"/>
          </a:xfrm>
        </p:spPr>
        <p:txBody>
          <a:bodyPr wrap="square" anchor="t" anchorCtr="0">
            <a:spAutoFit/>
          </a:bodyPr>
          <a:lstStyle>
            <a:lvl1pPr>
              <a:defRPr sz="3600" spc="-15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XX%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783432-4164-4F20-B5BB-4E45A33A2067}"/>
              </a:ext>
            </a:extLst>
          </p:cNvPr>
          <p:cNvCxnSpPr>
            <a:cxnSpLocks/>
          </p:cNvCxnSpPr>
          <p:nvPr userDrawn="1"/>
        </p:nvCxnSpPr>
        <p:spPr>
          <a:xfrm>
            <a:off x="7847932" y="1066800"/>
            <a:ext cx="3780167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0628BE-17AC-4936-B47F-7F11FACBE28F}"/>
              </a:ext>
            </a:extLst>
          </p:cNvPr>
          <p:cNvCxnSpPr>
            <a:cxnSpLocks/>
          </p:cNvCxnSpPr>
          <p:nvPr userDrawn="1"/>
        </p:nvCxnSpPr>
        <p:spPr>
          <a:xfrm>
            <a:off x="7847932" y="3429000"/>
            <a:ext cx="3780167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65B2BA-5AD8-47A5-9E3E-59ACFC5AC28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53721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0BC8D861-85BA-4AF4-9453-7F8784AA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5372100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title style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EBE679A9-7FA8-448D-A6B3-7C0B37A3AA96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7848600" y="4276402"/>
            <a:ext cx="3771900" cy="1242697"/>
          </a:xfrm>
        </p:spPr>
        <p:txBody>
          <a:bodyPr/>
          <a:lstStyle>
            <a:lvl1pPr>
              <a:spcAft>
                <a:spcPts val="300"/>
              </a:spcAft>
              <a:defRPr sz="2400">
                <a:latin typeface="+mj-lt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D8CCCAE-ACA7-49E9-84A7-B55D1B88F39B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7848600" y="3543424"/>
            <a:ext cx="3771900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-1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XX%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F39155E0-6B51-4AF9-AF9B-A0894A0D8A7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648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our Data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8239EE2-4739-4DF9-A78C-6994DD9D6E29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7D0E181-8A51-4B21-BE9B-A7021EAC90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67269" y="3539749"/>
            <a:ext cx="2551216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-1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XX%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1B9F0F74-83ED-4CCB-B686-73CC8B6F78FA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067184" y="4298127"/>
            <a:ext cx="2553316" cy="1395097"/>
          </a:xfrm>
        </p:spPr>
        <p:txBody>
          <a:bodyPr/>
          <a:lstStyle>
            <a:lvl1pPr>
              <a:spcAft>
                <a:spcPts val="300"/>
              </a:spcAft>
              <a:defRPr lang="en-US" sz="16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288E8D68-033C-49ED-AD15-D21896AD8A8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067800" y="1778380"/>
            <a:ext cx="2552700" cy="1395097"/>
          </a:xfrm>
        </p:spPr>
        <p:txBody>
          <a:bodyPr/>
          <a:lstStyle>
            <a:lvl1pPr>
              <a:spcAft>
                <a:spcPts val="300"/>
              </a:spcAft>
              <a:defRPr lang="en-US" sz="16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88B7DF3-A980-4FE8-B3AE-9B704A7AB71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067800" y="1020002"/>
            <a:ext cx="2552700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-1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XX%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6A6F2-A6E3-4A2B-8527-1E8292259D32}"/>
              </a:ext>
            </a:extLst>
          </p:cNvPr>
          <p:cNvCxnSpPr>
            <a:cxnSpLocks/>
          </p:cNvCxnSpPr>
          <p:nvPr userDrawn="1"/>
        </p:nvCxnSpPr>
        <p:spPr>
          <a:xfrm>
            <a:off x="9069804" y="914400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E63C15-A586-4326-B331-6C7C77C88E7A}"/>
              </a:ext>
            </a:extLst>
          </p:cNvPr>
          <p:cNvCxnSpPr>
            <a:cxnSpLocks/>
          </p:cNvCxnSpPr>
          <p:nvPr userDrawn="1"/>
        </p:nvCxnSpPr>
        <p:spPr>
          <a:xfrm>
            <a:off x="9069804" y="3428995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D76E28E-7F55-4843-AA48-A58C5B8F7E7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248485" y="3539749"/>
            <a:ext cx="2551216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-1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XX%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5F6E310-EABF-4380-8932-BF90EE70579D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6248400" y="4298127"/>
            <a:ext cx="2553316" cy="1395097"/>
          </a:xfrm>
        </p:spPr>
        <p:txBody>
          <a:bodyPr/>
          <a:lstStyle>
            <a:lvl1pPr>
              <a:spcAft>
                <a:spcPts val="300"/>
              </a:spcAft>
              <a:defRPr lang="en-US" sz="16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39E76726-F43D-4710-8058-FC315B0E0FCF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49016" y="1778385"/>
            <a:ext cx="2552700" cy="1395097"/>
          </a:xfrm>
        </p:spPr>
        <p:txBody>
          <a:bodyPr/>
          <a:lstStyle>
            <a:lvl1pPr>
              <a:spcAft>
                <a:spcPts val="3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D2E1C975-970E-4554-A40C-6192982343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249016" y="1020002"/>
            <a:ext cx="2552700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-1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XX%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C1D947-CC4D-4C3D-AA24-97333416D8EF}"/>
              </a:ext>
            </a:extLst>
          </p:cNvPr>
          <p:cNvCxnSpPr>
            <a:cxnSpLocks/>
          </p:cNvCxnSpPr>
          <p:nvPr userDrawn="1"/>
        </p:nvCxnSpPr>
        <p:spPr>
          <a:xfrm>
            <a:off x="6251020" y="914405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AFF457-BC30-45F9-A7A5-520689A20C8B}"/>
              </a:ext>
            </a:extLst>
          </p:cNvPr>
          <p:cNvCxnSpPr>
            <a:cxnSpLocks/>
          </p:cNvCxnSpPr>
          <p:nvPr userDrawn="1"/>
        </p:nvCxnSpPr>
        <p:spPr>
          <a:xfrm>
            <a:off x="6251020" y="3429000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46C1E178-25F2-4E7F-B664-DAAFA7AF2F8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5372100" cy="3695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itle Placeholder 1">
            <a:extLst>
              <a:ext uri="{FF2B5EF4-FFF2-40B4-BE49-F238E27FC236}">
                <a16:creationId xmlns:a16="http://schemas.microsoft.com/office/drawing/2014/main" id="{5989A408-91FC-495C-AF75-18243633A8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5372100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title style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25926DDA-6985-401D-8AEA-4C421405BFE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778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A164E9-1234-4BC2-B8E7-F3047AC35998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DDA5770-9471-B746-BDC8-3306A09120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6500" y="2209800"/>
            <a:ext cx="7239000" cy="2438400"/>
          </a:xfrm>
        </p:spPr>
        <p:txBody>
          <a:bodyPr anchor="ctr" anchorCtr="0">
            <a:normAutofit/>
          </a:bodyPr>
          <a:lstStyle>
            <a:lvl1pPr marL="228600" indent="-457200" algn="ctr">
              <a:lnSpc>
                <a:spcPct val="80000"/>
              </a:lnSpc>
              <a:buNone/>
              <a:defRPr sz="4000" spc="0">
                <a:solidFill>
                  <a:schemeClr val="tx1"/>
                </a:solidFill>
                <a:latin typeface="+mj-lt"/>
              </a:defRPr>
            </a:lvl1pPr>
            <a:lvl2pPr marL="302676" indent="0">
              <a:buNone/>
              <a:defRPr sz="4000"/>
            </a:lvl2pPr>
          </a:lstStyle>
          <a:p>
            <a:pPr lvl="0"/>
            <a:r>
              <a:rPr lang="en-US"/>
              <a:t>Click to add quotation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D47613-ED9B-A1E2-4346-4CB23EFE60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826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C5D01-C630-4FFC-963D-B04C145573C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48D590-B05C-4613-AFD1-D65C0ED502C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141406E-0834-12E2-9A0F-F54A47B410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6500" y="2209800"/>
            <a:ext cx="7239000" cy="2438400"/>
          </a:xfrm>
        </p:spPr>
        <p:txBody>
          <a:bodyPr anchor="ctr" anchorCtr="0">
            <a:normAutofit/>
          </a:bodyPr>
          <a:lstStyle>
            <a:lvl1pPr marL="228600" indent="-457200" algn="ctr">
              <a:lnSpc>
                <a:spcPct val="80000"/>
              </a:lnSpc>
              <a:buNone/>
              <a:defRPr sz="4000" spc="0">
                <a:solidFill>
                  <a:schemeClr val="tx1"/>
                </a:solidFill>
                <a:latin typeface="+mj-lt"/>
              </a:defRPr>
            </a:lvl1pPr>
            <a:lvl2pPr marL="302676" indent="0">
              <a:buNone/>
              <a:defRPr sz="4000"/>
            </a:lvl2pPr>
          </a:lstStyle>
          <a:p>
            <a:pPr lvl="0"/>
            <a:r>
              <a:rPr lang="en-US"/>
              <a:t>Click to add quotation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BEB9A63-C14E-7310-D561-1087492D4A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702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C5D01-C630-4FFC-963D-B04C145573C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48D590-B05C-4613-AFD1-D65C0ED502C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F66C-D096-386D-8928-C642311F34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6500" y="2209800"/>
            <a:ext cx="7239000" cy="2438400"/>
          </a:xfrm>
        </p:spPr>
        <p:txBody>
          <a:bodyPr anchor="ctr" anchorCtr="0">
            <a:normAutofit/>
          </a:bodyPr>
          <a:lstStyle>
            <a:lvl1pPr marL="228600" indent="-457200" algn="ctr">
              <a:lnSpc>
                <a:spcPct val="80000"/>
              </a:lnSpc>
              <a:buNone/>
              <a:defRPr sz="4000" spc="0">
                <a:solidFill>
                  <a:schemeClr val="tx1"/>
                </a:solidFill>
                <a:latin typeface="+mj-lt"/>
              </a:defRPr>
            </a:lvl1pPr>
            <a:lvl2pPr marL="302676" indent="0">
              <a:buNone/>
              <a:defRPr sz="4000"/>
            </a:lvl2pPr>
          </a:lstStyle>
          <a:p>
            <a:pPr lvl="0"/>
            <a:r>
              <a:rPr lang="en-US"/>
              <a:t>Click to add quotation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58524D4-E008-D8B8-4855-0CD32A5FC3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977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2B69982-B253-4DE6-9C5E-FB93C3A27F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2123" y="2252729"/>
            <a:ext cx="4664291" cy="4955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2800" b="0" i="0" kern="0" spc="0" baseline="0" dirty="0">
                <a:solidFill>
                  <a:schemeClr val="tx1"/>
                </a:solidFill>
                <a:latin typeface="CiscoSansTT Medium" panose="020B0903020201020303" pitchFamily="34" charset="0"/>
                <a:ea typeface="+mn-ea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Insert name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3AA95C-29B9-4045-B598-AA928D1B9666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952123" y="2830591"/>
            <a:ext cx="4664291" cy="27328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1600" b="0" i="0" kern="0" spc="0" baseline="0" dirty="0">
                <a:solidFill>
                  <a:schemeClr val="tx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Job title, company,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8AB57-B534-43CE-8598-7264AC2F5F2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6E4486-5C09-4179-B8AA-BE5DFD4AA98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1A4D66-56E8-5265-C7CF-56FC923FC889}"/>
              </a:ext>
            </a:extLst>
          </p:cNvPr>
          <p:cNvCxnSpPr>
            <a:cxnSpLocks/>
          </p:cNvCxnSpPr>
          <p:nvPr userDrawn="1"/>
        </p:nvCxnSpPr>
        <p:spPr>
          <a:xfrm>
            <a:off x="952123" y="1918952"/>
            <a:ext cx="928192" cy="0"/>
          </a:xfrm>
          <a:prstGeom prst="line">
            <a:avLst/>
          </a:prstGeom>
          <a:ln w="38100">
            <a:solidFill>
              <a:srgbClr val="FF3A6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E671167C-1015-F515-C797-7A7FB10DC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5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e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E6D9EB8-CE1C-4E47-A0CE-E70016F1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3721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75B737-D8C9-4B5A-A987-E648592F8AB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1500" y="2437942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1BC899D-37C3-4568-A4DF-0B0EDE20DC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403910" y="2437942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FB5D11EE-1D55-4041-81BF-2D405343AEB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403910" y="286614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78F2AB5-8A22-4344-B743-464793BF69F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1500" y="3278622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2A1D5CE-6473-44B2-BC10-1AC73E1B795C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03910" y="3278622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D8A733FF-648D-413A-A965-9380FF19EB3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403910" y="370682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C4EAFF18-13A5-4454-9A4E-50C9683A086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71500" y="4118817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03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5CFB554-4FA5-44FE-AD9D-94ADB8A1596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403910" y="4118817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E82D60C9-C7E6-4DE4-8E8B-9A9D85E509A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403910" y="4547021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1C81A21-CB5C-4EBA-AA54-D73A670B36B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1500" y="4959740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04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3D704AA8-F2E6-4E6E-BA0F-C73614C721D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1403910" y="4959740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6AE59D2-11F7-416C-B366-F23200F2C46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403910" y="5387944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898C6801-7507-4803-A711-42CEC857E56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48400" y="2437942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589C976-7FFB-4218-BF7E-1F78F2A1F02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80810" y="2437942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0F3DDABD-EE25-49C3-9A53-2657DAD77A8C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080810" y="286614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7167DB7-5308-42DC-AEE9-AAED2ED164D1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48400" y="3278622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06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620B5D7B-672A-4FB9-9717-E785586DA30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7080810" y="3278622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E23B210E-5C88-4516-A864-36247F88D73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7080810" y="370682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7DB0FAF-76DD-43D1-B897-9417F5B3AB7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48400" y="4118817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07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B0C7BE68-E1A9-48A3-8ADD-8FDB96C02A4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7080810" y="4118817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5195D37A-ED4A-4E1F-A476-81831613075B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7080810" y="4547021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62FE476F-78D3-4BBD-ADB0-A014E40BC38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8400" y="4959740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08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D42D2D51-155D-4C35-BC5F-B8F1C46DC33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7080810" y="4959740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EBF4B885-D002-47D6-8922-12B72E21CACE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080810" y="5387944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EEB412-0CE0-4F00-8756-0957743AE431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F1D09230-31C5-441E-A05B-30909BC7BD40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755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98AB57-B534-43CE-8598-7264AC2F5F2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6E4486-5C09-4179-B8AA-BE5DFD4AA98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A758D80-481C-8E9C-7B9B-E462FFDC5ED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2123" y="2252729"/>
            <a:ext cx="4664291" cy="4955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2800" b="0" i="0" kern="0" spc="0" baseline="0" dirty="0">
                <a:solidFill>
                  <a:schemeClr val="tx1"/>
                </a:solidFill>
                <a:latin typeface="CiscoSansTT Medium" panose="020B0903020201020303" pitchFamily="34" charset="0"/>
                <a:ea typeface="+mn-ea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Insert name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6276EF-335F-DCA9-057F-784F272C3020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952123" y="2830591"/>
            <a:ext cx="4664291" cy="27328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1600" b="0" i="0" kern="0" spc="0" baseline="0" dirty="0">
                <a:solidFill>
                  <a:schemeClr val="tx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Job title, company, location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18E09-C9EC-9D83-5C87-C62184649AB2}"/>
              </a:ext>
            </a:extLst>
          </p:cNvPr>
          <p:cNvCxnSpPr>
            <a:cxnSpLocks/>
          </p:cNvCxnSpPr>
          <p:nvPr userDrawn="1"/>
        </p:nvCxnSpPr>
        <p:spPr>
          <a:xfrm>
            <a:off x="952123" y="1918952"/>
            <a:ext cx="928192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58FD9108-30E1-71D4-3FB6-0596B37090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06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98AB57-B534-43CE-8598-7264AC2F5F2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6E4486-5C09-4179-B8AA-BE5DFD4AA98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8EE93BD-DB7E-1411-5778-BB0D245FCF9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2123" y="2252729"/>
            <a:ext cx="4664291" cy="4955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2800" b="0" i="0" kern="0" spc="0" baseline="0" dirty="0">
                <a:solidFill>
                  <a:schemeClr val="tx1"/>
                </a:solidFill>
                <a:latin typeface="CiscoSansTT Medium" panose="020B0903020201020303" pitchFamily="34" charset="0"/>
                <a:ea typeface="+mn-ea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Insert name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1D42818-91B1-5B5F-0280-351C873D4D37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952123" y="2830591"/>
            <a:ext cx="4664291" cy="27328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1600" b="0" i="0" kern="0" spc="0" baseline="0" dirty="0">
                <a:solidFill>
                  <a:schemeClr val="tx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Job title, company, location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331ED9-9772-1F53-0401-2AE9BE9AD67B}"/>
              </a:ext>
            </a:extLst>
          </p:cNvPr>
          <p:cNvCxnSpPr>
            <a:cxnSpLocks/>
          </p:cNvCxnSpPr>
          <p:nvPr userDrawn="1"/>
        </p:nvCxnSpPr>
        <p:spPr>
          <a:xfrm>
            <a:off x="952123" y="1918952"/>
            <a:ext cx="928192" cy="0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FFA5082-97EC-5AE4-382D-08354B8B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891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p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98AB57-B534-43CE-8598-7264AC2F5F2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6E4486-5C09-4179-B8AA-BE5DFD4AA98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166A1E8-FCAA-7AD2-56DC-567357B8C78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2123" y="2252729"/>
            <a:ext cx="4664291" cy="4955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2800" b="0" i="0" kern="0" spc="0" baseline="0" dirty="0">
                <a:solidFill>
                  <a:schemeClr val="tx1"/>
                </a:solidFill>
                <a:latin typeface="CiscoSansTT Medium" panose="020B0903020201020303" pitchFamily="34" charset="0"/>
                <a:ea typeface="+mn-ea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Insert name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861489B-BEBB-D990-9F85-5890CA60FFE5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952123" y="2830591"/>
            <a:ext cx="4664291" cy="27328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1600" b="0" i="0" kern="0" spc="0" baseline="0" dirty="0">
                <a:solidFill>
                  <a:schemeClr val="tx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Job title, company, location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A4194F-52EA-6933-05C2-55BCFCBCA1F8}"/>
              </a:ext>
            </a:extLst>
          </p:cNvPr>
          <p:cNvCxnSpPr>
            <a:cxnSpLocks/>
          </p:cNvCxnSpPr>
          <p:nvPr userDrawn="1"/>
        </p:nvCxnSpPr>
        <p:spPr>
          <a:xfrm>
            <a:off x="952123" y="1918952"/>
            <a:ext cx="928192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79A5FFD0-5D89-D86B-911F-7CAD2183F7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344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DBC9C8-01B3-4540-A369-925FCA5B8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CCB6B-46C4-4E71-97ED-219163FCE9B9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69067F-2BE1-45B2-9EFA-6A9A908EA0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2737AD-2E12-4004-A2CF-C7F35924BCAA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39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79282-0C6F-4DA1-AEBF-59BB180A47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0F9E4-16CA-4B30-ADCC-BD4809B43944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32782B-4285-4443-B35E-426597F48B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7C703A-71FF-4989-88FC-C0F3D25D64D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57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0B2582-0AA8-4ADE-93ED-933389D9CE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C5D01-C630-4FFC-963D-B04C145573C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EA5CA4-D214-4215-B4F2-55F15B930C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71CDC6-FE36-4515-8F33-CBC64C04049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2774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3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11A5B07-96E9-42C8-81C4-56D26550D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FE852-4660-4623-83C0-2F7C9B6EDB27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30AEE4A-8045-4764-924B-E00BAD86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 marL="685800" indent="-171450">
              <a:buFont typeface="Arial" panose="020B0604020202020204" pitchFamily="34" charset="0"/>
              <a:buChar char="•"/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00E8FC-18DB-4F8B-8AFE-011819C11661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374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3BE238-C084-4FBF-86DF-59C91AF8317F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704F681-49B6-47B0-A3F5-B84E2F9F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8638606-C8D7-440A-B48E-CAE6A412E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 marL="0" indent="0">
              <a:buNone/>
              <a:defRPr sz="1400"/>
            </a:lvl2pPr>
            <a:lvl3pPr marL="228600" indent="0">
              <a:buNone/>
              <a:defRPr sz="1200"/>
            </a:lvl3pPr>
            <a:lvl4pPr marL="406400" indent="0">
              <a:buNone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EBBEBD3-DA2A-413E-A1C2-D3175E44FF7A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26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E43F6E-A8D0-4155-BD27-8561034BB2B8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0EFCBAB-6317-42C6-9C42-C9D69854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8B3AC-6BA3-467C-9B06-DC6E5AA25EC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79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72B255-D144-453C-90FA-BB07F680CF0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242C2F-4397-477B-B612-89681BD9BC5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7777"/>
          </a:xfrm>
        </p:spPr>
        <p:txBody>
          <a:bodyPr>
            <a:sp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228600" indent="0">
              <a:buNone/>
              <a:defRPr/>
            </a:lvl3pPr>
            <a:lvl4pPr marL="406400" indent="0">
              <a:buNone/>
              <a:defRPr/>
            </a:lvl4pPr>
            <a:lvl5pPr marL="571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56931C-234B-420E-B7E1-1952F50C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75C6E7-47C4-4D7B-9D20-7BB3E0942E8E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830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47EC9D-596C-4E44-B83E-18AAA49A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1"/>
            <a:ext cx="11049000" cy="10286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E00F6-F701-4424-BC1C-C234A2D50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110490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EE9E64B-D874-5F49-84A8-60DB4B3DAD8D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lum bright="-100000" contrast="-40000"/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F9A33-29BE-79A7-B486-27AB3DA9A22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315700" y="6672580"/>
            <a:ext cx="83343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3199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 dt="0"/>
  <p:txStyles>
    <p:titleStyle>
      <a:lvl1pPr algn="l" defTabSz="882171" rtl="0" eaLnBrk="1" latinLnBrk="0" hangingPunct="1">
        <a:lnSpc>
          <a:spcPct val="90000"/>
        </a:lnSpc>
        <a:spcBef>
          <a:spcPct val="0"/>
        </a:spcBef>
        <a:buNone/>
        <a:defRPr lang="en-US" sz="4000" b="0" i="0" kern="100" spc="-133" baseline="0" dirty="0">
          <a:solidFill>
            <a:schemeClr val="bg1"/>
          </a:solidFill>
          <a:latin typeface="CiscoSansTT" panose="020B0503020201020303" pitchFamily="34" charset="0"/>
          <a:ea typeface="+mj-ea"/>
          <a:cs typeface="+mj-cs"/>
        </a:defRPr>
      </a:lvl1pPr>
    </p:titleStyle>
    <p:bodyStyle>
      <a:lvl1pPr marL="0" indent="0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600" b="0" i="0" kern="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171450" indent="-171450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b="0" i="0" kern="0" spc="0" baseline="0">
          <a:solidFill>
            <a:schemeClr val="bg1"/>
          </a:solidFill>
          <a:latin typeface="+mn-lt"/>
          <a:ea typeface="+mn-ea"/>
          <a:cs typeface="CiscoSansTT" panose="020B0503020201020303" pitchFamily="34" charset="0"/>
        </a:defRPr>
      </a:lvl2pPr>
      <a:lvl3pPr marL="342900" indent="-171450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b="0" i="0" kern="0" spc="0" baseline="0">
          <a:solidFill>
            <a:schemeClr val="bg1"/>
          </a:solidFill>
          <a:latin typeface="+mn-lt"/>
          <a:ea typeface="+mn-ea"/>
          <a:cs typeface="CiscoSansTT" panose="020B0503020201020303" pitchFamily="34" charset="0"/>
        </a:defRPr>
      </a:lvl3pPr>
      <a:lvl4pPr marL="519113" indent="-176213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b="0" i="0" kern="0" spc="0" baseline="0">
          <a:solidFill>
            <a:schemeClr val="bg1"/>
          </a:solidFill>
          <a:latin typeface="+mn-lt"/>
          <a:ea typeface="+mn-ea"/>
          <a:cs typeface="CiscoSansTT" panose="020B0503020201020303" pitchFamily="34" charset="0"/>
        </a:defRPr>
      </a:lvl4pPr>
      <a:lvl5pPr marL="457200" marR="0" indent="0" algn="l" defTabSz="882171" rtl="0" eaLnBrk="1" fontAlgn="auto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None/>
        <a:tabLst/>
        <a:defRPr sz="600" b="0" i="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425973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6pPr>
      <a:lvl7pPr marL="2867060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7pPr>
      <a:lvl8pPr marL="3308145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8pPr>
      <a:lvl9pPr marL="3749233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1pPr>
      <a:lvl2pPr marL="441088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2pPr>
      <a:lvl3pPr marL="882171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323259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4pPr>
      <a:lvl5pPr marL="1764344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5pPr>
      <a:lvl6pPr marL="2205432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6pPr>
      <a:lvl7pPr marL="2646515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7pPr>
      <a:lvl8pPr marL="3087603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8pPr>
      <a:lvl9pPr marL="3528689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ACBF0"/>
          </p15:clr>
        </p15:guide>
        <p15:guide id="2" pos="7320">
          <p15:clr>
            <a:srgbClr val="F26B43"/>
          </p15:clr>
        </p15:guide>
        <p15:guide id="3" pos="360">
          <p15:clr>
            <a:srgbClr val="F26B43"/>
          </p15:clr>
        </p15:guide>
        <p15:guide id="4" orient="horz" pos="2160">
          <p15:clr>
            <a:srgbClr val="5ACBF0"/>
          </p15:clr>
        </p15:guide>
        <p15:guide id="5" orient="horz" pos="4104">
          <p15:clr>
            <a:srgbClr val="F26B43"/>
          </p15:clr>
        </p15:guide>
        <p15:guide id="8" pos="3744">
          <p15:clr>
            <a:srgbClr val="A4A3A4"/>
          </p15:clr>
        </p15:guide>
        <p15:guide id="9" pos="768">
          <p15:clr>
            <a:srgbClr val="A4A3A4"/>
          </p15:clr>
        </p15:guide>
        <p15:guide id="10" pos="192">
          <p15:clr>
            <a:srgbClr val="A4A3A4"/>
          </p15:clr>
        </p15:guide>
        <p15:guide id="11" pos="7488">
          <p15:clr>
            <a:srgbClr val="A4A3A4"/>
          </p15:clr>
        </p15:guide>
        <p15:guide id="16" orient="horz" pos="2064">
          <p15:clr>
            <a:srgbClr val="F26B43"/>
          </p15:clr>
        </p15:guide>
        <p15:guide id="17" pos="3936">
          <p15:clr>
            <a:srgbClr val="A4A3A4"/>
          </p15:clr>
        </p15:guide>
        <p15:guide id="18" pos="960">
          <p15:clr>
            <a:srgbClr val="A4A3A4"/>
          </p15:clr>
        </p15:guide>
        <p15:guide id="19" pos="1368">
          <p15:clr>
            <a:srgbClr val="A4A3A4"/>
          </p15:clr>
        </p15:guide>
        <p15:guide id="20" pos="1560">
          <p15:clr>
            <a:srgbClr val="A4A3A4"/>
          </p15:clr>
        </p15:guide>
        <p15:guide id="21" pos="1968">
          <p15:clr>
            <a:srgbClr val="A4A3A4"/>
          </p15:clr>
        </p15:guide>
        <p15:guide id="22" pos="2160">
          <p15:clr>
            <a:srgbClr val="A4A3A4"/>
          </p15:clr>
        </p15:guide>
        <p15:guide id="23" pos="2760">
          <p15:clr>
            <a:srgbClr val="A4A3A4"/>
          </p15:clr>
        </p15:guide>
        <p15:guide id="24" pos="3144">
          <p15:clr>
            <a:srgbClr val="A4A3A4"/>
          </p15:clr>
        </p15:guide>
        <p15:guide id="25" pos="2568">
          <p15:clr>
            <a:srgbClr val="A4A3A4"/>
          </p15:clr>
        </p15:guide>
        <p15:guide id="26" pos="3336">
          <p15:clr>
            <a:srgbClr val="A4A3A4"/>
          </p15:clr>
        </p15:guide>
        <p15:guide id="27" pos="4344">
          <p15:clr>
            <a:srgbClr val="A4A3A4"/>
          </p15:clr>
        </p15:guide>
        <p15:guide id="28" pos="5136">
          <p15:clr>
            <a:srgbClr val="A4A3A4"/>
          </p15:clr>
        </p15:guide>
        <p15:guide id="29" pos="4944">
          <p15:clr>
            <a:srgbClr val="A4A3A4"/>
          </p15:clr>
        </p15:guide>
        <p15:guide id="30" pos="4536">
          <p15:clr>
            <a:srgbClr val="A4A3A4"/>
          </p15:clr>
        </p15:guide>
        <p15:guide id="31" pos="6120">
          <p15:clr>
            <a:srgbClr val="A4A3A4"/>
          </p15:clr>
        </p15:guide>
        <p15:guide id="32" pos="5712">
          <p15:clr>
            <a:srgbClr val="A4A3A4"/>
          </p15:clr>
        </p15:guide>
        <p15:guide id="33" pos="5520">
          <p15:clr>
            <a:srgbClr val="A4A3A4"/>
          </p15:clr>
        </p15:guide>
        <p15:guide id="34" pos="6720">
          <p15:clr>
            <a:srgbClr val="A4A3A4"/>
          </p15:clr>
        </p15:guide>
        <p15:guide id="35" pos="6312">
          <p15:clr>
            <a:srgbClr val="A4A3A4"/>
          </p15:clr>
        </p15:guide>
        <p15:guide id="36" pos="6912">
          <p15:clr>
            <a:srgbClr val="A4A3A4"/>
          </p15:clr>
        </p15:guide>
        <p15:guide id="37" orient="horz" pos="2260">
          <p15:clr>
            <a:srgbClr val="F26B43"/>
          </p15:clr>
        </p15:guide>
        <p15:guide id="48" orient="horz" pos="3912">
          <p15:clr>
            <a:srgbClr val="F26B43"/>
          </p15:clr>
        </p15:guide>
        <p15:guide id="55" orient="horz" pos="192">
          <p15:clr>
            <a:srgbClr val="F26B43"/>
          </p15:clr>
        </p15:guide>
        <p15:guide id="57" orient="horz" pos="384">
          <p15:clr>
            <a:srgbClr val="5ACBF0"/>
          </p15:clr>
        </p15:guide>
        <p15:guide id="58" orient="horz" pos="288">
          <p15:clr>
            <a:srgbClr val="F26B43"/>
          </p15:clr>
        </p15:guide>
        <p15:guide id="59" orient="horz" pos="12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431A8F7-B7C0-3658-D64B-53D74F18CB25}"/>
              </a:ext>
            </a:extLst>
          </p:cNvPr>
          <p:cNvSpPr txBox="1">
            <a:spLocks/>
          </p:cNvSpPr>
          <p:nvPr/>
        </p:nvSpPr>
        <p:spPr>
          <a:xfrm>
            <a:off x="571500" y="1905000"/>
            <a:ext cx="5067300" cy="4305301"/>
          </a:xfrm>
          <a:prstGeom prst="rect">
            <a:avLst/>
          </a:prstGeom>
        </p:spPr>
        <p:txBody>
          <a:bodyPr/>
          <a:lstStyle>
            <a:lvl1pPr mar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2pPr>
            <a:lvl3pPr marL="34290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3pPr>
            <a:lvl4pPr marL="519113" indent="-176213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  <a:lvl5pPr marL="457200" marR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600" b="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42597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7060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8145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923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iscoSansTT"/>
                <a:ea typeface="+mn-ea"/>
                <a:cs typeface="+mn-cs"/>
              </a:rPr>
              <a:t>Join the conversation!</a:t>
            </a:r>
          </a:p>
          <a:p>
            <a:pPr marL="0" marR="0" lvl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iscoSansTT"/>
                <a:ea typeface="+mn-ea"/>
                <a:cs typeface="+mn-cs"/>
              </a:rPr>
              <a:t>Scan the QR code to be added to the Webex space for Q&amp;A and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7A8DD-0CED-3B60-0E5D-1B88CECA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5469" y="1320470"/>
            <a:ext cx="4217060" cy="4217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5F18959-414E-E10A-E8D8-197BF2E69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6260" y="375614"/>
            <a:ext cx="4393513" cy="6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4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DFC6872-5267-85F6-8D91-716C169499EA}"/>
              </a:ext>
            </a:extLst>
          </p:cNvPr>
          <p:cNvSpPr txBox="1">
            <a:spLocks/>
          </p:cNvSpPr>
          <p:nvPr/>
        </p:nvSpPr>
        <p:spPr>
          <a:xfrm>
            <a:off x="5589671" y="1791479"/>
            <a:ext cx="4664291" cy="430887"/>
          </a:xfrm>
          <a:prstGeom prst="rect">
            <a:avLst/>
          </a:prstGeom>
        </p:spPr>
        <p:txBody>
          <a:bodyPr/>
          <a:lstStyle>
            <a:lvl1pPr mar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2pPr>
            <a:lvl3pPr marL="34290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3pPr>
            <a:lvl4pPr marL="519113" indent="-176213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  <a:lvl5pPr marL="457200" marR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600" b="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42597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7060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8145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923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Susan Parrish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0655C-30BB-E8E9-64BF-A8BBE3750E81}"/>
              </a:ext>
            </a:extLst>
          </p:cNvPr>
          <p:cNvSpPr txBox="1">
            <a:spLocks/>
          </p:cNvSpPr>
          <p:nvPr/>
        </p:nvSpPr>
        <p:spPr>
          <a:xfrm>
            <a:off x="5589671" y="2369341"/>
            <a:ext cx="4664291" cy="246221"/>
          </a:xfrm>
          <a:prstGeom prst="rect">
            <a:avLst/>
          </a:prstGeom>
        </p:spPr>
        <p:txBody>
          <a:bodyPr/>
          <a:lstStyle>
            <a:lvl1pPr mar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2pPr>
            <a:lvl3pPr marL="34290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3pPr>
            <a:lvl4pPr marL="519113" indent="-176213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  <a:lvl5pPr marL="457200" marR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600" b="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42597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7060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8145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923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Enablement Specialist, Cisco Systems</a:t>
            </a:r>
          </a:p>
          <a:p>
            <a:pPr marL="0" marR="0" lvl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Raleigh, North Carolina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E8961F-E0FC-CB8A-D190-01A45782F504}"/>
              </a:ext>
            </a:extLst>
          </p:cNvPr>
          <p:cNvSpPr>
            <a:spLocks noChangeAspect="1"/>
          </p:cNvSpPr>
          <p:nvPr/>
        </p:nvSpPr>
        <p:spPr>
          <a:xfrm>
            <a:off x="5394960" y="3474720"/>
            <a:ext cx="3044952" cy="2834640"/>
          </a:xfrm>
          <a:prstGeom prst="ellipse">
            <a:avLst/>
          </a:prstGeom>
          <a:blipFill dpi="0" rotWithShape="1">
            <a:blip r:embed="rId3"/>
            <a:srcRect/>
            <a:stretch>
              <a:fillRect l="-10060" t="-9774" r="-10060" b="-162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24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74FC1B2-8E81-F14E-D3D7-BC20F4B5E4C9}"/>
              </a:ext>
            </a:extLst>
          </p:cNvPr>
          <p:cNvSpPr txBox="1">
            <a:spLocks/>
          </p:cNvSpPr>
          <p:nvPr/>
        </p:nvSpPr>
        <p:spPr>
          <a:xfrm>
            <a:off x="692618" y="1791479"/>
            <a:ext cx="4664291" cy="430887"/>
          </a:xfrm>
          <a:prstGeom prst="rect">
            <a:avLst/>
          </a:prstGeom>
        </p:spPr>
        <p:txBody>
          <a:bodyPr/>
          <a:lstStyle>
            <a:lvl1pPr mar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2pPr>
            <a:lvl3pPr marL="34290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3pPr>
            <a:lvl4pPr marL="519113" indent="-176213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  <a:lvl5pPr marL="457200" marR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600" b="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42597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7060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8145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923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Clare Davis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4E621C7-C552-DA25-CB6E-3A404CA929B0}"/>
              </a:ext>
            </a:extLst>
          </p:cNvPr>
          <p:cNvSpPr txBox="1">
            <a:spLocks/>
          </p:cNvSpPr>
          <p:nvPr/>
        </p:nvSpPr>
        <p:spPr>
          <a:xfrm>
            <a:off x="692618" y="2369341"/>
            <a:ext cx="4664291" cy="620683"/>
          </a:xfrm>
          <a:prstGeom prst="rect">
            <a:avLst/>
          </a:prstGeom>
        </p:spPr>
        <p:txBody>
          <a:bodyPr/>
          <a:lstStyle>
            <a:lvl1pPr mar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2pPr>
            <a:lvl3pPr marL="34290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3pPr>
            <a:lvl4pPr marL="519113" indent="-176213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  <a:lvl5pPr marL="457200" marR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600" b="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42597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7060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8145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923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Enablement Specialist, Cisco Systems</a:t>
            </a:r>
          </a:p>
          <a:p>
            <a:pPr marL="0" marR="0" lvl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Redding, California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9B4EA2-4B9D-908C-522A-A75F6E5B679D}"/>
              </a:ext>
            </a:extLst>
          </p:cNvPr>
          <p:cNvSpPr>
            <a:spLocks noChangeAspect="1"/>
          </p:cNvSpPr>
          <p:nvPr/>
        </p:nvSpPr>
        <p:spPr>
          <a:xfrm>
            <a:off x="462597" y="3429000"/>
            <a:ext cx="3042474" cy="283224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24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812271"/>
      </p:ext>
    </p:extLst>
  </p:cSld>
  <p:clrMapOvr>
    <a:masterClrMapping/>
  </p:clrMapOvr>
</p:sld>
</file>

<file path=ppt/theme/theme1.xml><?xml version="1.0" encoding="utf-8"?>
<a:theme xmlns:a="http://schemas.openxmlformats.org/drawingml/2006/main" name="WebexOne 25 Light Template">
  <a:themeElements>
    <a:clrScheme name="Custom 5">
      <a:dk1>
        <a:srgbClr val="FFFFFF"/>
      </a:dk1>
      <a:lt1>
        <a:srgbClr val="121212"/>
      </a:lt1>
      <a:dk2>
        <a:srgbClr val="E5E5E5"/>
      </a:dk2>
      <a:lt2>
        <a:srgbClr val="282828"/>
      </a:lt2>
      <a:accent1>
        <a:srgbClr val="00BCF5"/>
      </a:accent1>
      <a:accent2>
        <a:srgbClr val="82CF5F"/>
      </a:accent2>
      <a:accent3>
        <a:srgbClr val="FBBD23"/>
      </a:accent3>
      <a:accent4>
        <a:srgbClr val="FF793F"/>
      </a:accent4>
      <a:accent5>
        <a:srgbClr val="FF3A65"/>
      </a:accent5>
      <a:accent6>
        <a:srgbClr val="6B32CA"/>
      </a:accent6>
      <a:hlink>
        <a:srgbClr val="00BCF5"/>
      </a:hlink>
      <a:folHlink>
        <a:srgbClr val="E5E5E5"/>
      </a:folHlink>
    </a:clrScheme>
    <a:fontScheme name="cisco reg and light">
      <a:majorFont>
        <a:latin typeface="CiscoSansT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75000"/>
              <a:lumOff val="2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lnSpc>
            <a:spcPct val="120000"/>
          </a:lnSpc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bexOne Light Template_2025" id="{89E63734-B83E-E444-A2DB-3FE747612CBD}" vid="{4AE7A3E4-7433-BB4F-B7B0-26A36C86C5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Macintosh PowerPoint</Application>
  <PresentationFormat>Widescreen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Arial</vt:lpstr>
      <vt:lpstr>CiscoSansTT</vt:lpstr>
      <vt:lpstr>CiscoSansTT Light</vt:lpstr>
      <vt:lpstr>CiscoSansTT Medium</vt:lpstr>
      <vt:lpstr>WebexOne 25 Light Template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 Parrish</dc:creator>
  <cp:lastModifiedBy>Susan Parrish</cp:lastModifiedBy>
  <cp:revision>1</cp:revision>
  <dcterms:created xsi:type="dcterms:W3CDTF">2025-09-22T17:07:29Z</dcterms:created>
  <dcterms:modified xsi:type="dcterms:W3CDTF">2025-09-22T17:08:33Z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2025-09-22T17:08:33Z</vt:lpwstr>
  </property>
  <property fmtid="{D5CDD505-2E9C-101B-9397-08002B2CF9AE}" pid="4" name="MSIP_Label_c8f49a32-fde3-48a5-9266-b5b0972a22dc_Method">
    <vt:lpwstr>Standard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fd660d33-faab-4ed0-9832-499341fb12e1</vt:lpwstr>
  </property>
  <property fmtid="{D5CDD505-2E9C-101B-9397-08002B2CF9AE}" pid="8" name="MSIP_Label_c8f49a32-fde3-48a5-9266-b5b0972a22dc_ContentBits">
    <vt:lpwstr>2</vt:lpwstr>
  </property>
  <property fmtid="{D5CDD505-2E9C-101B-9397-08002B2CF9AE}" pid="9" name="MSIP_Label_c8f49a32-fde3-48a5-9266-b5b0972a22dc_Tag">
    <vt:lpwstr>50, 3, 0, 1</vt:lpwstr>
  </property>
  <property fmtid="{D5CDD505-2E9C-101B-9397-08002B2CF9AE}" pid="10" name="ClassificationContentMarkingFooterLocations">
    <vt:lpwstr>WebexOne 25 Light Template:5</vt:lpwstr>
  </property>
  <property fmtid="{D5CDD505-2E9C-101B-9397-08002B2CF9AE}" pid="11" name="ClassificationContentMarkingFooterText">
    <vt:lpwstr>Cisco Confidential</vt:lpwstr>
  </property>
</Properties>
</file>